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  <p:sldMasterId id="2147483967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86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40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523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96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23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56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283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5937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118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314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02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3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5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96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0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01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89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2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54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16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731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037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CCD8E0-3658-4DD4-9EBE-7D964159B03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90AF0D-BC2B-42E3-98A3-C79EEA8D960E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68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Költői hitvallás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endParaRPr lang="hu-HU" dirty="0">
              <a:latin typeface="Arial Black" panose="020B0A040201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800" b="1" dirty="0" smtClean="0">
                <a:latin typeface="Blackadder ITC" panose="04020505051007020D02" pitchFamily="82" charset="0"/>
              </a:rPr>
              <a:t>Arany János</a:t>
            </a:r>
            <a:endParaRPr lang="hu-HU" sz="4800" b="1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309093" y="2459865"/>
            <a:ext cx="5074276" cy="185455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Mit ér a dal?</a:t>
            </a:r>
          </a:p>
          <a:p>
            <a:pPr algn="ctr"/>
            <a:endParaRPr lang="hu-HU" sz="3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 törékeny virág…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815" y="0"/>
            <a:ext cx="5920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0087" y="1606062"/>
            <a:ext cx="6172098" cy="257957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ki az igaz költő?</a:t>
            </a:r>
          </a:p>
          <a:p>
            <a:pPr algn="ctr"/>
            <a:endParaRPr lang="hu-HU" sz="3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 aki vet, öntöz,  gondoz,  az utókorra hagyja virágait…</a:t>
            </a:r>
          </a:p>
          <a:p>
            <a:pPr algn="ctr"/>
            <a:endParaRPr lang="hu-HU" sz="3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0" y="3535251"/>
            <a:ext cx="5004140" cy="3322749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0" y="-12879"/>
            <a:ext cx="5004140" cy="35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2209" y="808892"/>
            <a:ext cx="4814037" cy="5201764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Miről szóljon az igaz dal?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Hazáról?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Valóságról?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Igazságról?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Eszméről?</a:t>
            </a:r>
            <a:endParaRPr lang="hu-HU" sz="32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501" y="0"/>
            <a:ext cx="4556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640" y="230007"/>
            <a:ext cx="7105650" cy="6372225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41668" y="386366"/>
            <a:ext cx="3206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az ÉLET legfontosabb szavai?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34</TotalTime>
  <Words>54</Words>
  <Application>Microsoft Office PowerPoint</Application>
  <PresentationFormat>Szélesvásznú</PresentationFormat>
  <Paragraphs>15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Blackadder ITC</vt:lpstr>
      <vt:lpstr>Calibri</vt:lpstr>
      <vt:lpstr>Calibri Light</vt:lpstr>
      <vt:lpstr>Times New Roman</vt:lpstr>
      <vt:lpstr>Tw Cen MT</vt:lpstr>
      <vt:lpstr>Tw Cen MT Condensed</vt:lpstr>
      <vt:lpstr>Wingdings 2</vt:lpstr>
      <vt:lpstr>Wingdings 3</vt:lpstr>
      <vt:lpstr>HDOfficeLightV0</vt:lpstr>
      <vt:lpstr>Integrál</vt:lpstr>
      <vt:lpstr>Költői hitvallás 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Bakos Vivien_Ilona</dc:creator>
  <cp:lastModifiedBy>Tegdane_Barabas Zsuzsanna</cp:lastModifiedBy>
  <cp:revision>7</cp:revision>
  <dcterms:created xsi:type="dcterms:W3CDTF">2018-03-09T11:13:59Z</dcterms:created>
  <dcterms:modified xsi:type="dcterms:W3CDTF">2018-03-10T14:44:52Z</dcterms:modified>
</cp:coreProperties>
</file>